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4" r:id="rId4"/>
    <p:sldId id="262" r:id="rId5"/>
    <p:sldId id="260" r:id="rId6"/>
    <p:sldId id="259" r:id="rId7"/>
    <p:sldId id="257" r:id="rId8"/>
    <p:sldId id="258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54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31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493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51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22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38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25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3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23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664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5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5B434-3EED-451F-AAA5-A07286ACABE9}" type="datetimeFigureOut">
              <a:rPr lang="en-US" smtClean="0"/>
              <a:t>5/1/2014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6E3A3-7736-4150-B1D5-95685054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46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68286" y="4747847"/>
            <a:ext cx="6858000" cy="1655762"/>
          </a:xfrm>
        </p:spPr>
        <p:txBody>
          <a:bodyPr/>
          <a:lstStyle/>
          <a:p>
            <a:r>
              <a:rPr lang="en-US" i="1" dirty="0" smtClean="0">
                <a:latin typeface="Bookman Old Style" panose="02050604050505020204" pitchFamily="18" charset="0"/>
              </a:rPr>
              <a:t>Simon Mikulcik</a:t>
            </a:r>
            <a:endParaRPr lang="en-US" i="1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844" y="-152400"/>
            <a:ext cx="3886859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418" y="1358231"/>
            <a:ext cx="5627668" cy="30876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6054" y="6080830"/>
            <a:ext cx="83284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http://commons.wikimedia.org/wiki/File:Flatland_%28first_edition%29_page_100.png</a:t>
            </a:r>
          </a:p>
        </p:txBody>
      </p:sp>
      <p:sp>
        <p:nvSpPr>
          <p:cNvPr id="5" name="Rectangle 4"/>
          <p:cNvSpPr/>
          <p:nvPr/>
        </p:nvSpPr>
        <p:spPr>
          <a:xfrm>
            <a:off x="556054" y="6373604"/>
            <a:ext cx="82048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http://commons.wikimedia.org/wiki/File:Flatland_%28first_edition%29_page_4.png</a:t>
            </a:r>
          </a:p>
        </p:txBody>
      </p:sp>
    </p:spTree>
    <p:extLst>
      <p:ext uri="{BB962C8B-B14F-4D97-AF65-F5344CB8AC3E}">
        <p14:creationId xmlns:p14="http://schemas.microsoft.com/office/powerpoint/2010/main" val="2212950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of Abbott’s Messages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Understand Subtle Differences in Class Distinctions</a:t>
            </a:r>
          </a:p>
          <a:p>
            <a:pPr marL="0" indent="0">
              <a:buNone/>
            </a:pPr>
            <a:endParaRPr lang="en-US" sz="4400" dirty="0" smtClean="0"/>
          </a:p>
          <a:p>
            <a:r>
              <a:rPr lang="en-US" sz="4400" dirty="0" smtClean="0"/>
              <a:t>Stretch you Imagination to Visualize New Worlds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11823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Make a Video Game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Visually ‘see’ what Flatlanders see</a:t>
            </a:r>
          </a:p>
          <a:p>
            <a:endParaRPr lang="en-US" dirty="0" smtClean="0"/>
          </a:p>
          <a:p>
            <a:r>
              <a:rPr lang="en-US" dirty="0" smtClean="0"/>
              <a:t>Immerse yourself into the world of Flatland</a:t>
            </a:r>
          </a:p>
          <a:p>
            <a:endParaRPr lang="en-US" dirty="0" smtClean="0"/>
          </a:p>
          <a:p>
            <a:r>
              <a:rPr lang="en-US" dirty="0" smtClean="0"/>
              <a:t>Understand the troubles of seeing only one dimension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Games are FUN!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344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Lighting Model in Flatland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000" dirty="0" smtClean="0"/>
              <a:t>Globally Illuminated (</a:t>
            </a:r>
            <a:r>
              <a:rPr lang="en-US" sz="4000" dirty="0"/>
              <a:t>“equally at all times and in all places</a:t>
            </a:r>
            <a:r>
              <a:rPr lang="en-US" sz="4000" dirty="0" smtClean="0"/>
              <a:t>”) (19)</a:t>
            </a:r>
          </a:p>
          <a:p>
            <a:endParaRPr lang="en-US" sz="4000" dirty="0" smtClean="0"/>
          </a:p>
          <a:p>
            <a:r>
              <a:rPr lang="en-US" sz="4000" dirty="0" smtClean="0"/>
              <a:t>Presence of Fog</a:t>
            </a:r>
          </a:p>
          <a:p>
            <a:endParaRPr lang="en-US" sz="4000" dirty="0" smtClean="0"/>
          </a:p>
          <a:p>
            <a:r>
              <a:rPr lang="en-US" sz="4000" dirty="0" smtClean="0"/>
              <a:t>Inhabitants have </a:t>
            </a:r>
            <a:r>
              <a:rPr lang="en-US" sz="4000" dirty="0"/>
              <a:t>“luminous </a:t>
            </a:r>
            <a:r>
              <a:rPr lang="en-US" sz="4000" dirty="0" smtClean="0"/>
              <a:t>edges” (15)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97424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89835"/>
            <a:ext cx="5866277" cy="396948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0033" y="2652310"/>
            <a:ext cx="4377331" cy="27678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067" y="-14543"/>
            <a:ext cx="3547297" cy="19098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38" y="3724353"/>
            <a:ext cx="3991595" cy="218400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94102" y="5700440"/>
            <a:ext cx="81669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http://commons.wikimedia.org/wiki/File:Flatland_(first_edition)_page_23a.png</a:t>
            </a:r>
          </a:p>
        </p:txBody>
      </p:sp>
      <p:sp>
        <p:nvSpPr>
          <p:cNvPr id="8" name="Rectangle 7"/>
          <p:cNvSpPr/>
          <p:nvPr/>
        </p:nvSpPr>
        <p:spPr>
          <a:xfrm>
            <a:off x="2994102" y="5361885"/>
            <a:ext cx="81669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http://commons.wikimedia.org/wiki/File:Flatland_(first_edition)_</a:t>
            </a:r>
            <a:r>
              <a:rPr lang="en-US" sz="1400" dirty="0" smtClean="0"/>
              <a:t>page_23b.png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2994102" y="6381239"/>
            <a:ext cx="81669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http://commons.wikimedia.org/wiki/File:Flatland_(first_edition)_</a:t>
            </a:r>
            <a:r>
              <a:rPr lang="en-US" sz="1400" dirty="0" smtClean="0"/>
              <a:t>page_24.png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2994102" y="6023312"/>
            <a:ext cx="81669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http://commons.wikimedia.org/wiki/File:Flatland_(first_edition)_page_36.png</a:t>
            </a:r>
          </a:p>
        </p:txBody>
      </p:sp>
    </p:spTree>
    <p:extLst>
      <p:ext uri="{BB962C8B-B14F-4D97-AF65-F5344CB8AC3E}">
        <p14:creationId xmlns:p14="http://schemas.microsoft.com/office/powerpoint/2010/main" val="313465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85344" y="-316992"/>
            <a:ext cx="9436608" cy="730300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Enlarged View of Book Images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35" y="2313144"/>
            <a:ext cx="6970633" cy="57069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35" y="3506296"/>
            <a:ext cx="6970632" cy="3750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769435" y="4463796"/>
            <a:ext cx="6970632" cy="2185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35" y="5264884"/>
            <a:ext cx="6970630" cy="26999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7526" y="5138270"/>
            <a:ext cx="988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Circle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157" y="2360620"/>
            <a:ext cx="1332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Triangl</a:t>
            </a:r>
            <a:r>
              <a:rPr lang="en-US" sz="2800" dirty="0">
                <a:solidFill>
                  <a:schemeClr val="bg1"/>
                </a:solidFill>
              </a:rPr>
              <a:t>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1239" y="3432188"/>
            <a:ext cx="1558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Pentagon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7473" y="4311482"/>
            <a:ext cx="1446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Hexagon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51504" y="6211669"/>
            <a:ext cx="52608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These images are from the previous slide’s images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46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-213050"/>
            <a:ext cx="9436608" cy="730300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30885" y="1975982"/>
            <a:ext cx="1332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Triangl</a:t>
            </a:r>
            <a:r>
              <a:rPr lang="en-US" sz="2800" dirty="0">
                <a:solidFill>
                  <a:schemeClr val="bg1"/>
                </a:solidFill>
              </a:rPr>
              <a:t>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2997" y="3014539"/>
            <a:ext cx="1558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Pentagon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55464" y="4045214"/>
            <a:ext cx="1446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Hexagon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21638" y="4946096"/>
            <a:ext cx="988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Circle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123" y="3959293"/>
            <a:ext cx="3667637" cy="5920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123" y="1666034"/>
            <a:ext cx="3667637" cy="71447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124" y="2935123"/>
            <a:ext cx="3667637" cy="71447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123" y="4855232"/>
            <a:ext cx="3667637" cy="655568"/>
          </a:xfrm>
          <a:prstGeom prst="rect">
            <a:avLst/>
          </a:prstGeom>
        </p:spPr>
      </p:pic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Images from my Project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32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85344" y="-316992"/>
            <a:ext cx="9436608" cy="730300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line (0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02080"/>
            <a:ext cx="9144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0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Try it out?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FirstPersonFlatlandGame.sourceforge.net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1233"/>
            <a:ext cx="9144000" cy="671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6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3150</TotalTime>
  <Words>151</Words>
  <Application>Microsoft Office PowerPoint</Application>
  <PresentationFormat>On-screen Show (4:3)</PresentationFormat>
  <Paragraphs>38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Bookman Old Style</vt:lpstr>
      <vt:lpstr>Calibri</vt:lpstr>
      <vt:lpstr>Calibri Light</vt:lpstr>
      <vt:lpstr>Office Theme</vt:lpstr>
      <vt:lpstr>PowerPoint Presentation</vt:lpstr>
      <vt:lpstr>Some of Abbott’s Messages</vt:lpstr>
      <vt:lpstr>Let’s Make a Video Game</vt:lpstr>
      <vt:lpstr>Lighting Model in Flatland</vt:lpstr>
      <vt:lpstr>PowerPoint Presentation</vt:lpstr>
      <vt:lpstr>Enlarged View of Book Images</vt:lpstr>
      <vt:lpstr>Images from my Project</vt:lpstr>
      <vt:lpstr>PowerPoint Presentation</vt:lpstr>
      <vt:lpstr>Want to Try it out?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Flatland</dc:title>
  <dc:creator>Simon Mikulcik</dc:creator>
  <cp:lastModifiedBy>Simon Mikulcik</cp:lastModifiedBy>
  <cp:revision>13</cp:revision>
  <dcterms:created xsi:type="dcterms:W3CDTF">2014-04-29T00:36:57Z</dcterms:created>
  <dcterms:modified xsi:type="dcterms:W3CDTF">2014-05-01T05:09:02Z</dcterms:modified>
</cp:coreProperties>
</file>

<file path=docProps/thumbnail.jpeg>
</file>